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63951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63951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6639510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6639510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639510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639510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6639510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6639510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639510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639510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0400" y="201600"/>
            <a:ext cx="8520600" cy="11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1C4587"/>
                </a:solidFill>
              </a:rPr>
              <a:t>Мобильное п</a:t>
            </a:r>
            <a:r>
              <a:rPr lang="ru" sz="3600">
                <a:solidFill>
                  <a:srgbClr val="1C4587"/>
                </a:solidFill>
              </a:rPr>
              <a:t>риложение для </a:t>
            </a:r>
            <a:endParaRPr sz="36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1C4587"/>
                </a:solidFill>
              </a:rPr>
              <a:t>IT-Cube.Великий Новгород</a:t>
            </a:r>
            <a:endParaRPr sz="36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96825"/>
            <a:ext cx="59472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Приложение выглядит, как иконка IT-куба.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</a:t>
            </a:r>
            <a:r>
              <a:rPr lang="ru" sz="1400"/>
              <a:t>риложение позволяет: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посмотреть основную контактную информацию о центре;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перейти на социальные сети (ВК, инстаграмм) или раздел сайта школы, посвященный нашему центру;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посмотреть список образовательных программ центра;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посмотреть список преподавателей центра;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посмотреть карточку преподавателя;</a:t>
            </a:r>
            <a:endParaRPr sz="14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43454" l="0" r="0" t="0"/>
          <a:stretch/>
        </p:blipFill>
        <p:spPr>
          <a:xfrm>
            <a:off x="6539750" y="1603225"/>
            <a:ext cx="2206400" cy="27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8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Главная Activity приложения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21750" y="1551188"/>
            <a:ext cx="5895600" cy="26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Страница появляется при запуске приложения;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Сверху - две синие кнопки, позволяющие перейти в соответствующий раздел;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Посередине располагается логотип;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Снизу - контактная информация;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25" y="667700"/>
            <a:ext cx="2393600" cy="43877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82350" y="23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Переходы в другие приложения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82350" y="944713"/>
            <a:ext cx="84270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нажатии на блоке контактов на номер телефона, приложение вызовет набор номера.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При клике на одной из пиктограмм (инстаграмма, ВК или лого сайта) приложение вызовет соответсвующее приложение (либо выбор)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27" y="2661237"/>
            <a:ext cx="1256276" cy="233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25" y="2660650"/>
            <a:ext cx="1285675" cy="23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750" y="2661237"/>
            <a:ext cx="1285675" cy="233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6125" y="2703250"/>
            <a:ext cx="1256276" cy="22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08975" y="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Списки программ и учителей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4061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нажатии на кнопки со стартовой страницы, загружаются списки: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нажатии на кнопку “Образовательные программы” - список программ (пока не кликабельный)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нажатии на кнопку “Преподавательский состав” - список преподавателей (кликабельный)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275" y="855311"/>
            <a:ext cx="1880500" cy="40754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850" y="899275"/>
            <a:ext cx="1916276" cy="40314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6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Карточка преподавателя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58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нажатии на элемент из списка преподавателей можно попасть в карточку преподавателя.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На ней имеется фото преподавателя (при наличии), а также кликабельный номер телефона, позволяющий сразу осуществить набор номера преподавателя.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375" y="810775"/>
            <a:ext cx="1891753" cy="409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82350" y="28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C4587"/>
                </a:solidFill>
              </a:rPr>
              <a:t>Перспективы проекта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6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планирую добавить в проект: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кликабельность списка программ и карточку каждой программы с полным ее описанием;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подбор курс в зависимости от своих пожеланий и согласно своим умениям (в виде анкетированного выбора);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добавить информации о преподавателях - образование, достижения и пр.;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обратную связь с центром в виде чата;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